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3" autoAdjust="0"/>
    <p:restoredTop sz="91361" autoAdjust="0"/>
  </p:normalViewPr>
  <p:slideViewPr>
    <p:cSldViewPr snapToGrid="0">
      <p:cViewPr varScale="1">
        <p:scale>
          <a:sx n="112" d="100"/>
          <a:sy n="112" d="100"/>
        </p:scale>
        <p:origin x="2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9/5/22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9/5/22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9/5/22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9/5/22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9/5/22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9/5/22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9/5/22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4158895" cy="1077218"/>
          </a:xfrm>
          <a:prstGeom prst="rect">
            <a:avLst/>
          </a:prstGeom>
          <a:noFill/>
        </p:spPr>
        <p:txBody>
          <a:bodyPr wrap="none" rtlCol="0">
            <a:spAutoFit/>
          </a:bodyPr>
          <a:lstStyle/>
          <a:p>
            <a:r>
              <a:rPr lang="en-US" sz="3200" dirty="0"/>
              <a:t>Open:</a:t>
            </a:r>
          </a:p>
          <a:p>
            <a:r>
              <a:rPr lang="en-US" sz="3200" dirty="0" err="1"/>
              <a:t>A_Functions_EDA_Viz.R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24763</TotalTime>
  <Words>2688</Words>
  <Application>Microsoft Macintosh PowerPoint</Application>
  <PresentationFormat>On-screen Show (4:3)</PresentationFormat>
  <Paragraphs>602</Paragraphs>
  <Slides>42</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Consolas</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142</cp:revision>
  <cp:lastPrinted>2018-07-10T22:02:33Z</cp:lastPrinted>
  <dcterms:created xsi:type="dcterms:W3CDTF">2018-05-11T14:06:45Z</dcterms:created>
  <dcterms:modified xsi:type="dcterms:W3CDTF">2022-09-05T17:43:07Z</dcterms:modified>
</cp:coreProperties>
</file>